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3" r:id="rId6"/>
    <p:sldId id="284" r:id="rId7"/>
    <p:sldId id="285" r:id="rId8"/>
    <p:sldId id="276" r:id="rId9"/>
    <p:sldId id="260" r:id="rId10"/>
    <p:sldId id="261" r:id="rId11"/>
    <p:sldId id="281" r:id="rId12"/>
    <p:sldId id="282" r:id="rId13"/>
    <p:sldId id="262" r:id="rId14"/>
    <p:sldId id="263" r:id="rId15"/>
    <p:sldId id="264" r:id="rId16"/>
    <p:sldId id="265" r:id="rId17"/>
    <p:sldId id="275" r:id="rId18"/>
    <p:sldId id="266" r:id="rId19"/>
    <p:sldId id="267" r:id="rId20"/>
    <p:sldId id="278" r:id="rId21"/>
    <p:sldId id="268" r:id="rId22"/>
    <p:sldId id="286" r:id="rId23"/>
    <p:sldId id="269" r:id="rId24"/>
    <p:sldId id="270" r:id="rId25"/>
    <p:sldId id="287" r:id="rId26"/>
    <p:sldId id="271" r:id="rId27"/>
    <p:sldId id="272" r:id="rId28"/>
    <p:sldId id="288" r:id="rId29"/>
    <p:sldId id="273" r:id="rId30"/>
    <p:sldId id="289" r:id="rId31"/>
    <p:sldId id="274" r:id="rId32"/>
    <p:sldId id="290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37" autoAdjust="0"/>
  </p:normalViewPr>
  <p:slideViewPr>
    <p:cSldViewPr>
      <p:cViewPr varScale="1">
        <p:scale>
          <a:sx n="79" d="100"/>
          <a:sy n="79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977F-46B4-43F9-AA7C-291846A87544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49DCD5C-1DBF-4983-8902-8B784FE1DE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2E93A-D69A-4C08-BE31-05D29DD0381B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6A1B9-822D-4209-BE1A-96BD8D24AE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E8696-E41E-4BA3-9DAA-B927BF3E29EF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7E905-CBC2-4AA1-9470-3D71FEE9F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6443-75FB-4F7D-AA64-B1DA4F4714E2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71FA1D-6366-415D-AD7A-06DD127FE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0E49D-E170-4789-9CA1-F759E11B66AD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B7332-74C1-4265-A9A6-1E9D14F7E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62466-ED51-4313-A7F1-C04AB47FF8A9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396A-FC1B-4271-AD2C-A10B708B6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27A5D-943F-4401-8D4D-9F2AE58FD9ED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4198C1B-9D11-48D4-B20F-C4686707E9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9C6DD-079B-4EC0-AC7E-8B07FD1910E8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3D8C-B591-4F91-A128-8257D631E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9B8B6-DDE5-4D69-B902-87AE0D78D168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74638-38E5-4465-B032-6CB33353BB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45EE1-77DD-44CA-90D1-9951C37C58B7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1DEA3-AC1C-47DF-B25F-C6627949A5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BF6CC-9FF1-4820-88A1-50D16E9DB978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87242-C94D-44D2-B492-F62355D10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2515E4-CC8F-4E79-8207-0A303C664712}" type="datetimeFigureOut">
              <a:rPr lang="en-US" smtClean="0"/>
              <a:pPr>
                <a:defRPr/>
              </a:pPr>
              <a:t>6/21/2014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74966C5-E89D-4014-98C8-B61153D49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registry.amnic.net/REGISTR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ic.net/transfer/refuse/?auth=40645EF7ECCB9328" TargetMode="External"/><Relationship Id="rId2" Type="http://schemas.openxmlformats.org/officeDocument/2006/relationships/hyperlink" Target="https://www.amnic.net/transfer/approve/?auth=40645EF7ECCB93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nic.net/transfer/status/?auth=40645EF7ECCB93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amnic.net/REGISTRY/modify/" TargetMode="External"/><Relationship Id="rId7" Type="http://schemas.openxmlformats.org/officeDocument/2006/relationships/hyperlink" Target="https://registry.amnic.net/REGISTRY/payment/" TargetMode="External"/><Relationship Id="rId2" Type="http://schemas.openxmlformats.org/officeDocument/2006/relationships/hyperlink" Target="https://registry.amnic.net/REGISTRY/ow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stry.amnic.net/REGISTRY/password/" TargetMode="External"/><Relationship Id="rId5" Type="http://schemas.openxmlformats.org/officeDocument/2006/relationships/hyperlink" Target="https://registry.amnic.net/REGISTRY/modify/contact/" TargetMode="External"/><Relationship Id="rId4" Type="http://schemas.openxmlformats.org/officeDocument/2006/relationships/hyperlink" Target="https://registry.amnic.net/REGISTRY/modify/dn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amnic.net/REGISTRY/list/" TargetMode="External"/><Relationship Id="rId2" Type="http://schemas.openxmlformats.org/officeDocument/2006/relationships/hyperlink" Target="https://registry.amnic.net/REGISTRY/xm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gistry.amnic.net/REGISTRY/whois/" TargetMode="External"/><Relationship Id="rId4" Type="http://schemas.openxmlformats.org/officeDocument/2006/relationships/hyperlink" Target="https://registry.amnic.net/REGISTRY/history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amnic.net/REGISTRY/REG_update/" TargetMode="External"/><Relationship Id="rId2" Type="http://schemas.openxmlformats.org/officeDocument/2006/relationships/hyperlink" Target="https://registry.amnic.net/REGISTRY/REG_passwor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gistry.amnic.net/REGISTRY/transfer/" TargetMode="External"/><Relationship Id="rId5" Type="http://schemas.openxmlformats.org/officeDocument/2006/relationships/hyperlink" Target="https://registry.amnic.net/REGISTRY/verify/" TargetMode="External"/><Relationship Id="rId4" Type="http://schemas.openxmlformats.org/officeDocument/2006/relationships/hyperlink" Target="https://registry.amnic.net/REGISTRY/registe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076450"/>
          </a:xfrm>
        </p:spPr>
        <p:txBody>
          <a:bodyPr/>
          <a:lstStyle/>
          <a:p>
            <a:pPr eaLnBrk="1" hangingPunct="1"/>
            <a:r>
              <a:rPr lang="en-US" sz="4000" smtClean="0"/>
              <a:t>REGISTRAR INTERFACE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763000" cy="2971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hlinkClick r:id="rId2"/>
              </a:rPr>
              <a:t>https://registry.amnic.net/REGISTRY</a:t>
            </a:r>
            <a:endParaRPr lang="en-US" sz="3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</a:t>
            </a:r>
            <a:r>
              <a:rPr lang="hy-AM" dirty="0" smtClean="0"/>
              <a:t>Աննա Կարախանյան</a:t>
            </a:r>
            <a:endParaRPr lang="en-US" dirty="0" smtClean="0"/>
          </a:p>
        </p:txBody>
      </p:sp>
      <p:pic>
        <p:nvPicPr>
          <p:cNvPr id="5" name="Picture 4" descr="isoc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791200"/>
            <a:ext cx="1219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.AM domain registration form</a:t>
            </a:r>
          </a:p>
        </p:txBody>
      </p:sp>
      <p:pic>
        <p:nvPicPr>
          <p:cNvPr id="5" name="Content Placeholder 4" descr=".am_domain_registration_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.AM domain registration form</a:t>
            </a:r>
            <a:endParaRPr lang="en-US" dirty="0"/>
          </a:p>
        </p:txBody>
      </p:sp>
      <p:pic>
        <p:nvPicPr>
          <p:cNvPr id="6" name="Content Placeholder 3" descr="appl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3334"/>
            <a:ext cx="8494262" cy="5346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tv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83652"/>
            <a:ext cx="8972598" cy="4331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pic>
        <p:nvPicPr>
          <p:cNvPr id="5" name="Content Placeholder 4" descr="availabil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42" y="1371600"/>
            <a:ext cx="9133158" cy="3887852"/>
          </a:xfrm>
        </p:spPr>
      </p:pic>
      <p:sp>
        <p:nvSpPr>
          <p:cNvPr id="7" name="TextBox 6"/>
          <p:cNvSpPr txBox="1"/>
          <p:nvPr/>
        </p:nvSpPr>
        <p:spPr>
          <a:xfrm>
            <a:off x="762000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VERIFY DOMAIN NAME STATUS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available or not available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  domain transfer</a:t>
            </a:r>
          </a:p>
        </p:txBody>
      </p:sp>
      <p:pic>
        <p:nvPicPr>
          <p:cNvPr id="5" name="Content Placeholder 4" descr="transf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3892168"/>
          </a:xfrm>
        </p:spPr>
      </p:pic>
      <p:sp>
        <p:nvSpPr>
          <p:cNvPr id="4" name="TextBox 3"/>
          <p:cNvSpPr txBox="1"/>
          <p:nvPr/>
        </p:nvSpPr>
        <p:spPr>
          <a:xfrm>
            <a:off x="2438400" y="5943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dirty="0" smtClean="0"/>
              <a:t>Ռեգիստրարի փոփոխությունը հնարավոր է միայն  ռեգիստրացիյաից երկու ամիս անց:</a:t>
            </a:r>
            <a:endParaRPr lang="en-US" sz="2000" dirty="0"/>
          </a:p>
        </p:txBody>
      </p:sp>
      <p:pic>
        <p:nvPicPr>
          <p:cNvPr id="6" name="Picture 5" descr="atten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867400"/>
            <a:ext cx="855518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.AM domain transfer request</a:t>
            </a:r>
          </a:p>
        </p:txBody>
      </p:sp>
      <p:pic>
        <p:nvPicPr>
          <p:cNvPr id="5" name="Content Placeholder 4" descr="transf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28799"/>
            <a:ext cx="9132312" cy="3101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Status of .AM transfer request</a:t>
            </a:r>
          </a:p>
        </p:txBody>
      </p:sp>
      <p:pic>
        <p:nvPicPr>
          <p:cNvPr id="5" name="Content Placeholder 4" descr="transf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062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to admin contact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y-AM" sz="2800" smtClean="0"/>
              <a:t>    </a:t>
            </a:r>
            <a:r>
              <a:rPr lang="en-US" sz="2800" smtClean="0"/>
              <a:t>Dear Sir/Madam, ran requested transfer of your domain ann.am from abcdomain to their management. You have one week to either approve: </a:t>
            </a:r>
            <a:r>
              <a:rPr lang="en-US" sz="2800" smtClean="0">
                <a:hlinkClick r:id="rId2"/>
              </a:rPr>
              <a:t>https://www.amnic.net/transfer/approve/?auth=40645EF7ECCB9328</a:t>
            </a:r>
            <a:r>
              <a:rPr lang="en-US" sz="2800" smtClean="0"/>
              <a:t> or refuse: </a:t>
            </a:r>
            <a:r>
              <a:rPr lang="en-US" sz="2800" smtClean="0">
                <a:hlinkClick r:id="rId3"/>
              </a:rPr>
              <a:t>https://www.amnic.net/transfer/refuse/?auth=40645EF7ECCB9328</a:t>
            </a:r>
            <a:r>
              <a:rPr lang="en-US" sz="2800" smtClean="0"/>
              <a:t> the transfer You can also check the status of the transfer: </a:t>
            </a:r>
            <a:r>
              <a:rPr lang="en-US" sz="2800" smtClean="0">
                <a:hlinkClick r:id="rId4"/>
              </a:rPr>
              <a:t>https://www.amnic.net/transfer/status/?auth=40645EF7ECCB9328</a:t>
            </a:r>
            <a:r>
              <a:rPr lang="en-US" sz="2800" smtClean="0"/>
              <a:t> AM Network Information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/>
              <a:t>REGISTRAR Interface to REGISTRY DATABASE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hlinkClick r:id="rId2"/>
              </a:rPr>
              <a:t>Modify a domain owner records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3"/>
              </a:rPr>
              <a:t>Modify a domain records</a:t>
            </a:r>
            <a:r>
              <a:rPr lang="en-US" smtClean="0"/>
              <a:t>, </a:t>
            </a:r>
            <a:r>
              <a:rPr lang="en-US" smtClean="0">
                <a:hlinkClick r:id="rId4"/>
              </a:rPr>
              <a:t>DNS</a:t>
            </a:r>
            <a:r>
              <a:rPr lang="en-US" smtClean="0"/>
              <a:t>, </a:t>
            </a:r>
            <a:r>
              <a:rPr lang="en-US" smtClean="0">
                <a:hlinkClick r:id="rId5"/>
              </a:rPr>
              <a:t>contacts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6"/>
              </a:rPr>
              <a:t>Reset a domain name password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7"/>
              </a:rPr>
              <a:t>Payment options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Modify a domain owner records</a:t>
            </a:r>
          </a:p>
        </p:txBody>
      </p:sp>
      <p:pic>
        <p:nvPicPr>
          <p:cNvPr id="5" name="Content Placeholder 4" descr="owner_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3525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Registrar Interface to REGISTRY DATABASE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registrar_inter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801707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Domain owner update</a:t>
            </a:r>
            <a:endParaRPr lang="en-US" dirty="0"/>
          </a:p>
        </p:txBody>
      </p:sp>
      <p:pic>
        <p:nvPicPr>
          <p:cNvPr id="5" name="Content Placeholder 4" descr="ow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47799"/>
            <a:ext cx="9144000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Modify a domain records, DNS, contacts</a:t>
            </a:r>
          </a:p>
        </p:txBody>
      </p:sp>
      <p:pic>
        <p:nvPicPr>
          <p:cNvPr id="5" name="Content Placeholder 4" descr="domain_management_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DNS change</a:t>
            </a:r>
            <a:endParaRPr lang="en-US" dirty="0"/>
          </a:p>
        </p:txBody>
      </p:sp>
      <p:pic>
        <p:nvPicPr>
          <p:cNvPr id="4" name="Content Placeholder 3" descr="dns_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3535"/>
            <a:ext cx="9144000" cy="542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Reset a domain name password</a:t>
            </a:r>
          </a:p>
        </p:txBody>
      </p:sp>
      <p:pic>
        <p:nvPicPr>
          <p:cNvPr id="7" name="Content Placeholder 6" descr="passw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2832579"/>
          </a:xfrm>
        </p:spPr>
      </p:pic>
      <p:pic>
        <p:nvPicPr>
          <p:cNvPr id="5" name="Picture 4" descr="passwo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0"/>
            <a:ext cx="9144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Payment options</a:t>
            </a:r>
          </a:p>
        </p:txBody>
      </p:sp>
      <p:pic>
        <p:nvPicPr>
          <p:cNvPr id="5" name="Content Placeholder 4" descr="pay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3790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aymen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0198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REGISTRAR Interface to REGISTRY DATABASE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hlinkClick r:id="rId2"/>
              </a:rPr>
              <a:t>XML download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3"/>
              </a:rPr>
              <a:t>List all domain names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4"/>
              </a:rPr>
              <a:t>View activity history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hlinkClick r:id="rId5"/>
              </a:rPr>
              <a:t>Full whois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 all domain names</a:t>
            </a:r>
          </a:p>
        </p:txBody>
      </p:sp>
      <p:pic>
        <p:nvPicPr>
          <p:cNvPr id="5" name="Content Placeholder 4" descr="list_all_dom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2911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st_all_domai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513" y="2285999"/>
            <a:ext cx="9154513" cy="3008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.AM domain registry activity history</a:t>
            </a:r>
          </a:p>
        </p:txBody>
      </p:sp>
      <p:pic>
        <p:nvPicPr>
          <p:cNvPr id="5" name="Content Placeholder 4" descr="activity_hi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62199"/>
            <a:ext cx="9144000" cy="210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/>
              <a:t>REGISTRAR Interface to REGISTRY DATABASE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2"/>
              </a:rPr>
              <a:t>Change registrar password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3"/>
              </a:rPr>
              <a:t>Modify registrar records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4"/>
              </a:rPr>
              <a:t>Register a new domain name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5"/>
              </a:rPr>
              <a:t>Verify a domain name status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6"/>
              </a:rPr>
              <a:t>Request a domain transfer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ctivity_histor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8754762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 Web Whois</a:t>
            </a:r>
          </a:p>
        </p:txBody>
      </p:sp>
      <p:pic>
        <p:nvPicPr>
          <p:cNvPr id="5" name="Content Placeholder 4" descr="wh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124199"/>
            <a:ext cx="9144000" cy="1719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i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245" y="0"/>
            <a:ext cx="3497955" cy="6764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43200"/>
          </a:xfrm>
        </p:spPr>
        <p:txBody>
          <a:bodyPr>
            <a:normAutofit/>
          </a:bodyPr>
          <a:lstStyle/>
          <a:p>
            <a:pPr algn="ctr"/>
            <a:r>
              <a:rPr lang="hy-AM" b="1" dirty="0" smtClean="0"/>
              <a:t>Շնորհակալություն ուշադրության համար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581400"/>
            <a:ext cx="8686800" cy="2743200"/>
          </a:xfrm>
        </p:spPr>
        <p:txBody>
          <a:bodyPr>
            <a:normAutofit/>
          </a:bodyPr>
          <a:lstStyle/>
          <a:p>
            <a:endParaRPr lang="hy-AM" dirty="0" smtClean="0"/>
          </a:p>
          <a:p>
            <a:endParaRPr lang="hy-AM" dirty="0" smtClean="0"/>
          </a:p>
          <a:p>
            <a:endParaRPr lang="hy-AM" dirty="0" smtClean="0"/>
          </a:p>
          <a:p>
            <a:pPr>
              <a:buNone/>
            </a:pPr>
            <a:r>
              <a:rPr lang="hy-AM" dirty="0" smtClean="0"/>
              <a:t>                                                     </a:t>
            </a:r>
            <a:r>
              <a:rPr lang="hy-AM" sz="2200" dirty="0" smtClean="0"/>
              <a:t>Աննա Կարախանյան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6" name="Picture 5" descr="iso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86100"/>
            <a:ext cx="28194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REGISTRAR password</a:t>
            </a:r>
          </a:p>
        </p:txBody>
      </p:sp>
      <p:pic>
        <p:nvPicPr>
          <p:cNvPr id="7" name="Content Placeholder 6" descr="change_registrar_passw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89449"/>
            <a:ext cx="4495800" cy="55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Registrar Admin interface</a:t>
            </a:r>
            <a:endParaRPr lang="en-US" dirty="0"/>
          </a:p>
        </p:txBody>
      </p:sp>
      <p:pic>
        <p:nvPicPr>
          <p:cNvPr id="10" name="Content Placeholder 9" descr="transf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281844"/>
            <a:ext cx="8077199" cy="5576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Registrar tech interface</a:t>
            </a:r>
            <a:endParaRPr lang="en-US" dirty="0"/>
          </a:p>
        </p:txBody>
      </p:sp>
      <p:pic>
        <p:nvPicPr>
          <p:cNvPr id="4" name="Content Placeholder 3" descr="transfe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5" y="1524000"/>
            <a:ext cx="9133715" cy="4947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Registrar Billing interface</a:t>
            </a:r>
            <a:endParaRPr lang="en-US" dirty="0"/>
          </a:p>
        </p:txBody>
      </p:sp>
      <p:pic>
        <p:nvPicPr>
          <p:cNvPr id="6" name="Content Placeholder 5" descr="transfe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6" y="1524000"/>
            <a:ext cx="9149336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registrar-soft</a:t>
            </a:r>
          </a:p>
        </p:txBody>
      </p:sp>
      <p:pic>
        <p:nvPicPr>
          <p:cNvPr id="5" name="Content Placeholder 4" descr="registrar-so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286928" cy="5381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Modify REGISTRAR records</a:t>
            </a:r>
          </a:p>
        </p:txBody>
      </p:sp>
      <p:pic>
        <p:nvPicPr>
          <p:cNvPr id="7" name="Content Placeholder 6" descr="modify_registrar_reco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7991700" cy="5410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2923</TotalTime>
  <Words>228</Words>
  <Application>Microsoft Office PowerPoint</Application>
  <PresentationFormat>On-screen Show (4:3)</PresentationFormat>
  <Paragraphs>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Trek</vt:lpstr>
      <vt:lpstr>REGISTRAR INTERFACE</vt:lpstr>
      <vt:lpstr>Registrar Interface to REGISTRY DATABASE</vt:lpstr>
      <vt:lpstr>REGISTRAR Interface to REGISTRY DATABASE</vt:lpstr>
      <vt:lpstr>Change REGISTRAR password</vt:lpstr>
      <vt:lpstr>Registrar Admin interface</vt:lpstr>
      <vt:lpstr>Registrar tech interface</vt:lpstr>
      <vt:lpstr>Registrar Billing interface</vt:lpstr>
      <vt:lpstr>registrar-soft</vt:lpstr>
      <vt:lpstr>Modify REGISTRAR records</vt:lpstr>
      <vt:lpstr>.AM domain registration form</vt:lpstr>
      <vt:lpstr>.AM domain registration form</vt:lpstr>
      <vt:lpstr>Slide 12</vt:lpstr>
      <vt:lpstr> </vt:lpstr>
      <vt:lpstr>Request A  domain transfer</vt:lpstr>
      <vt:lpstr>.AM domain transfer request</vt:lpstr>
      <vt:lpstr>Status of .AM transfer request</vt:lpstr>
      <vt:lpstr>Message to admin contact</vt:lpstr>
      <vt:lpstr>REGISTRAR Interface to REGISTRY DATABASE </vt:lpstr>
      <vt:lpstr>Modify a domain owner records</vt:lpstr>
      <vt:lpstr>Domain owner update</vt:lpstr>
      <vt:lpstr>Modify a domain records, DNS, contacts</vt:lpstr>
      <vt:lpstr>ONLY DNS change</vt:lpstr>
      <vt:lpstr>Reset a domain name password</vt:lpstr>
      <vt:lpstr>Payment options</vt:lpstr>
      <vt:lpstr>Slide 25</vt:lpstr>
      <vt:lpstr> REGISTRAR Interface to REGISTRY DATABASE </vt:lpstr>
      <vt:lpstr>List all domain names</vt:lpstr>
      <vt:lpstr>Slide 28</vt:lpstr>
      <vt:lpstr>.AM domain registry activity history</vt:lpstr>
      <vt:lpstr>Slide 30</vt:lpstr>
      <vt:lpstr>AM Web Whois</vt:lpstr>
      <vt:lpstr>Slide 32</vt:lpstr>
      <vt:lpstr>Շնորհակալություն ուշադրության համար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REGISTRAR INTERFACE</dc:title>
  <dc:creator>Anna</dc:creator>
  <cp:lastModifiedBy>COMP</cp:lastModifiedBy>
  <cp:revision>56</cp:revision>
  <dcterms:created xsi:type="dcterms:W3CDTF">2014-05-20T10:13:57Z</dcterms:created>
  <dcterms:modified xsi:type="dcterms:W3CDTF">2014-06-21T11:40:34Z</dcterms:modified>
</cp:coreProperties>
</file>