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77D6-BDC0-4672-953E-A7418767F4C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F240-7458-41CF-804E-ADEB1D9F5A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77D6-BDC0-4672-953E-A7418767F4C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F240-7458-41CF-804E-ADEB1D9F5A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77D6-BDC0-4672-953E-A7418767F4C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F240-7458-41CF-804E-ADEB1D9F5A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77D6-BDC0-4672-953E-A7418767F4C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F240-7458-41CF-804E-ADEB1D9F5A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77D6-BDC0-4672-953E-A7418767F4C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F240-7458-41CF-804E-ADEB1D9F5A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77D6-BDC0-4672-953E-A7418767F4C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F240-7458-41CF-804E-ADEB1D9F5A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77D6-BDC0-4672-953E-A7418767F4C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F240-7458-41CF-804E-ADEB1D9F5A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77D6-BDC0-4672-953E-A7418767F4C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F240-7458-41CF-804E-ADEB1D9F5A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77D6-BDC0-4672-953E-A7418767F4C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F240-7458-41CF-804E-ADEB1D9F5A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77D6-BDC0-4672-953E-A7418767F4C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F240-7458-41CF-804E-ADEB1D9F5A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A77D6-BDC0-4672-953E-A7418767F4C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BF240-7458-41CF-804E-ADEB1D9F5A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A77D6-BDC0-4672-953E-A7418767F4C4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BF240-7458-41CF-804E-ADEB1D9F5A7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9560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Internet: Privacy and Digital Content in a Global </a:t>
            </a:r>
            <a:r>
              <a:rPr lang="en-US" b="1" dirty="0" smtClean="0">
                <a:solidFill>
                  <a:schemeClr val="accent1"/>
                </a:solidFill>
              </a:rPr>
              <a:t>Context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5638800"/>
            <a:ext cx="2438400" cy="838200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pPr algn="r"/>
            <a:r>
              <a:rPr lang="en-US" sz="1800" dirty="0" smtClean="0">
                <a:solidFill>
                  <a:schemeClr val="accent1"/>
                </a:solidFill>
              </a:rPr>
              <a:t>May 21, 2014</a:t>
            </a:r>
          </a:p>
          <a:p>
            <a:pPr algn="r"/>
            <a:r>
              <a:rPr lang="en-US" sz="1800" dirty="0">
                <a:solidFill>
                  <a:schemeClr val="accent1"/>
                </a:solidFill>
              </a:rPr>
              <a:t>b</a:t>
            </a:r>
            <a:r>
              <a:rPr lang="en-US" sz="1800" dirty="0" smtClean="0">
                <a:solidFill>
                  <a:schemeClr val="accent1"/>
                </a:solidFill>
              </a:rPr>
              <a:t>y </a:t>
            </a:r>
            <a:r>
              <a:rPr lang="en-US" sz="1800" dirty="0" err="1" smtClean="0">
                <a:solidFill>
                  <a:schemeClr val="accent1"/>
                </a:solidFill>
              </a:rPr>
              <a:t>Lianna</a:t>
            </a:r>
            <a:r>
              <a:rPr lang="en-US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 err="1" smtClean="0">
                <a:solidFill>
                  <a:schemeClr val="accent1"/>
                </a:solidFill>
              </a:rPr>
              <a:t>Galstyan</a:t>
            </a:r>
            <a:endParaRPr lang="en-US" sz="1800" dirty="0">
              <a:solidFill>
                <a:schemeClr val="accent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219200" y="457200"/>
            <a:ext cx="6781800" cy="838200"/>
            <a:chOff x="1219200" y="457200"/>
            <a:chExt cx="6781800" cy="838200"/>
          </a:xfrm>
        </p:grpSpPr>
        <p:pic>
          <p:nvPicPr>
            <p:cNvPr id="5" name="Picture 4" descr="isoc-logo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19200" y="457200"/>
              <a:ext cx="2181981" cy="838200"/>
            </a:xfrm>
            <a:prstGeom prst="rect">
              <a:avLst/>
            </a:prstGeom>
          </p:spPr>
        </p:pic>
        <p:pic>
          <p:nvPicPr>
            <p:cNvPr id="6" name="Picture 5" descr="logo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05525" y="465847"/>
              <a:ext cx="1895475" cy="809625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Frederic </a:t>
            </a:r>
            <a:r>
              <a:rPr lang="en-US" sz="2800" dirty="0" err="1" smtClean="0"/>
              <a:t>Donck</a:t>
            </a:r>
            <a:r>
              <a:rPr lang="en-US" sz="2800" dirty="0" smtClean="0"/>
              <a:t>, </a:t>
            </a:r>
            <a:r>
              <a:rPr lang="en-US" sz="2000" dirty="0" smtClean="0"/>
              <a:t>Regional Bureau Director – Europe, Internet Society</a:t>
            </a:r>
          </a:p>
          <a:p>
            <a:pPr>
              <a:buNone/>
            </a:pPr>
            <a:r>
              <a:rPr lang="en-US" sz="2000" dirty="0" smtClean="0"/>
              <a:t>		</a:t>
            </a:r>
          </a:p>
          <a:p>
            <a:pPr algn="just">
              <a:buNone/>
            </a:pPr>
            <a:r>
              <a:rPr lang="en-US" sz="2000" dirty="0"/>
              <a:t>	</a:t>
            </a:r>
            <a:r>
              <a:rPr lang="en-US" sz="2000" dirty="0" smtClean="0"/>
              <a:t>	</a:t>
            </a:r>
            <a:r>
              <a:rPr lang="en-US" sz="2000" dirty="0" smtClean="0"/>
              <a:t>Welcome notes. Impressed by  readiness of Internet Society officers 	to help local reps organize the conference</a:t>
            </a:r>
          </a:p>
          <a:p>
            <a:pPr algn="just">
              <a:buNone/>
            </a:pPr>
            <a:endParaRPr lang="en-US" sz="2000" dirty="0" smtClean="0"/>
          </a:p>
          <a:p>
            <a:r>
              <a:rPr lang="en-US" sz="2800" dirty="0" err="1" smtClean="0"/>
              <a:t>Leyla</a:t>
            </a:r>
            <a:r>
              <a:rPr lang="en-US" sz="2800" dirty="0" smtClean="0"/>
              <a:t> </a:t>
            </a:r>
            <a:r>
              <a:rPr lang="en-US" sz="2800" dirty="0" err="1" smtClean="0"/>
              <a:t>Keser</a:t>
            </a:r>
            <a:r>
              <a:rPr lang="en-US" sz="2000" dirty="0" smtClean="0"/>
              <a:t>, Director of IT  Law Institute, Istanbul </a:t>
            </a:r>
            <a:r>
              <a:rPr lang="en-US" sz="2000" dirty="0" err="1" smtClean="0"/>
              <a:t>Bilgi</a:t>
            </a:r>
            <a:r>
              <a:rPr lang="en-US" sz="2000" dirty="0" smtClean="0"/>
              <a:t> University</a:t>
            </a:r>
          </a:p>
          <a:p>
            <a:pPr>
              <a:buNone/>
            </a:pPr>
            <a:endParaRPr lang="en-US" sz="2000" dirty="0" smtClean="0"/>
          </a:p>
          <a:p>
            <a:pPr algn="just">
              <a:buNone/>
            </a:pPr>
            <a:r>
              <a:rPr lang="en-US" sz="2000" dirty="0"/>
              <a:t>	</a:t>
            </a:r>
            <a:r>
              <a:rPr lang="en-US" sz="2000" dirty="0" smtClean="0"/>
              <a:t>	She represented the Turkish Legislation proposal to be accepted in 	accordance with the EU rules on Internet Regulation</a:t>
            </a:r>
            <a:endParaRPr lang="en-US" sz="1200" dirty="0" smtClean="0"/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smtClean="0"/>
              <a:t>	</a:t>
            </a: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 and Data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Establishment of a governmental special body to deal with privacy and data protection</a:t>
            </a:r>
          </a:p>
          <a:p>
            <a:r>
              <a:rPr lang="en-US" dirty="0" smtClean="0"/>
              <a:t>Not so obvious that it would be possible to provide privacy and data protection at all on a general user level</a:t>
            </a:r>
          </a:p>
          <a:p>
            <a:r>
              <a:rPr lang="en-US" dirty="0" smtClean="0"/>
              <a:t>Necessary to teach common people from </a:t>
            </a:r>
            <a:r>
              <a:rPr lang="en-US" dirty="0" err="1" smtClean="0"/>
              <a:t>schoolage</a:t>
            </a:r>
            <a:r>
              <a:rPr lang="en-US" dirty="0" smtClean="0"/>
              <a:t> to keep their info private and exploit right ‘to be forgotten’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Contacts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Informed Frederic </a:t>
            </a:r>
            <a:r>
              <a:rPr lang="en-US" dirty="0" err="1" smtClean="0"/>
              <a:t>Donck</a:t>
            </a:r>
            <a:r>
              <a:rPr lang="en-US" dirty="0" smtClean="0"/>
              <a:t> and Markus </a:t>
            </a:r>
            <a:r>
              <a:rPr lang="en-US" dirty="0" err="1" smtClean="0"/>
              <a:t>Kummer</a:t>
            </a:r>
            <a:r>
              <a:rPr lang="en-US" dirty="0" smtClean="0"/>
              <a:t>, VP of Public Policy on creation of Permanent IGF body in Armenia and preliminary invited them to the 1</a:t>
            </a:r>
            <a:r>
              <a:rPr lang="en-US" baseline="30000" dirty="0" smtClean="0"/>
              <a:t>st</a:t>
            </a:r>
            <a:r>
              <a:rPr lang="en-US" dirty="0" smtClean="0"/>
              <a:t> IGF meeting in Armenia whenever it will be organized</a:t>
            </a:r>
          </a:p>
          <a:p>
            <a:r>
              <a:rPr lang="en-US" dirty="0" smtClean="0"/>
              <a:t>Sophie </a:t>
            </a:r>
            <a:r>
              <a:rPr lang="en-US" dirty="0" err="1" smtClean="0"/>
              <a:t>Kwasny</a:t>
            </a:r>
            <a:r>
              <a:rPr lang="en-US" dirty="0" smtClean="0"/>
              <a:t>, Council of Europe on Data Protection Human Rights and Rule of Law – interested in IGF issues in Armenia and ISOC AM activities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4339</TotalTime>
  <Words>150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Internet: Privacy and Digital Content in a Global Context</vt:lpstr>
      <vt:lpstr>Opening</vt:lpstr>
      <vt:lpstr>Privacy and Data Protection</vt:lpstr>
      <vt:lpstr>Personal Contacts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Lianna</dc:creator>
  <cp:lastModifiedBy>Lianna</cp:lastModifiedBy>
  <cp:revision>84</cp:revision>
  <dcterms:created xsi:type="dcterms:W3CDTF">2014-05-27T08:56:37Z</dcterms:created>
  <dcterms:modified xsi:type="dcterms:W3CDTF">2014-05-30T09:16:30Z</dcterms:modified>
</cp:coreProperties>
</file>